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45" r:id="rId3"/>
    <p:sldId id="341" r:id="rId4"/>
    <p:sldId id="342" r:id="rId5"/>
    <p:sldId id="343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>
        <p:scale>
          <a:sx n="103" d="100"/>
          <a:sy n="103" d="100"/>
        </p:scale>
        <p:origin x="96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A9FCE-73EF-4981-A913-F145859387A0}" type="datetimeFigureOut">
              <a:rPr lang="en-ID" smtClean="0"/>
              <a:t>07/05/24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4F44-2F7F-4784-901C-74A0F96B2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317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EE83-7D8C-7D89-689D-60FA172B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11411-07BF-AD43-40C8-93C248CA4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588E-25A8-4BD5-8A20-64545656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18B86-DE52-4CFC-ADC0-B496FEE8FD35}" type="datetime1">
              <a:rPr lang="en-ID" smtClean="0"/>
              <a:t>07/05/24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48B0-DC78-2FDC-1D94-C37E05C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1C5A2-5D30-7383-0912-96C14B88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998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EE83-7D8C-7D89-689D-60FA172B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11411-07BF-AD43-40C8-93C248CA4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588E-25A8-4BD5-8A20-64545656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718B86-DE52-4CFC-ADC0-B496FEE8FD35}" type="datetime1">
              <a:rPr lang="en-ID" smtClean="0"/>
              <a:t>07/05/24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48B0-DC78-2FDC-1D94-C37E05C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1C5A2-5D30-7383-0912-96C14B88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8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25C-39C4-08DD-E95A-E2A4FA0D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3E7E7-426F-F166-9FCA-62902BE6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681"/>
            <a:ext cx="10515600" cy="466728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429A1-AEE0-342D-6D9E-74F63355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B7286-6634-4B73-8117-125AFB45B0B3}" type="datetime1">
              <a:rPr lang="en-ID" smtClean="0"/>
              <a:t>07/05/24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42962-CD8E-4FFC-C3A5-A8250993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A5211-4879-737B-AF38-79CC168B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289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1C1D-936B-6C50-44C9-2BCD567F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0BA7-3CC9-BCE7-A1FD-C865057DE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44022-08F0-1314-5988-F6A9DE8E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BE6414-891D-4630-8976-FCD7960E5D4E}" type="datetime1">
              <a:rPr lang="en-ID" smtClean="0"/>
              <a:t>07/05/24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C85B3-2F67-5135-73DE-9236207A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7EF7-C457-08CF-89F4-4E539522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569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09F8-F9EB-3DE2-3737-BC9F01A3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5E60-BE8B-8C18-F061-865683355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AF419-08C8-EC59-D1C8-F093CCF9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386B4-27BB-B7A1-0D18-3D1E9DAA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0CB31-1E59-4354-9C2E-A6486B20F888}" type="datetime1">
              <a:rPr lang="en-ID" smtClean="0"/>
              <a:t>07/05/24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7E674-5666-1D09-E19C-6C0F7686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82605-D6B8-B2EC-E082-44F28CB3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3469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8EDAC-921A-589C-A129-14FB33DC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775673"/>
            <a:ext cx="11635273" cy="530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1E29C-C65F-BD9C-6FA1-EFD2B428A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5F0026-51EF-4B15-A581-73C93614847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338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62" r:id="rId3"/>
    <p:sldLayoutId id="2147483663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CFB5-7E06-1EDB-46D6-CE81363E5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rgbClr val="003A53"/>
              </a:buClr>
              <a:buSzPct val="111111"/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TITLE</a:t>
            </a:r>
            <a:endParaRPr lang="en-ID" sz="5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D3812-1861-A4AA-6F89-95627FC31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SUBTITLE</a:t>
            </a:r>
            <a:endParaRPr lang="en-ID" sz="32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C2A8-1EC4-FB41-9795-DD924F233316}"/>
              </a:ext>
            </a:extLst>
          </p:cNvPr>
          <p:cNvSpPr txBox="1"/>
          <p:nvPr/>
        </p:nvSpPr>
        <p:spPr>
          <a:xfrm>
            <a:off x="3459295" y="5482922"/>
            <a:ext cx="8369147" cy="78483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9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id-ID" sz="9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Water Forum (WWF) 2024;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hereby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notified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d-ID" sz="9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Avertissement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contient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limitées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sein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Dixième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Forum mondial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l'eau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(WWF) 2024; si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n'êtes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destinataire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informé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devez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examiner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divulguer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distribuer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copier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transmettre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id-ID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2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F6DD-3E8F-FD20-2CB8-FFE3CD7F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20" y="652105"/>
            <a:ext cx="11635273" cy="734008"/>
          </a:xfrm>
        </p:spPr>
        <p:txBody>
          <a:bodyPr>
            <a:normAutofit/>
          </a:bodyPr>
          <a:lstStyle/>
          <a:p>
            <a:r>
              <a:rPr lang="en-US" sz="4000" b="1" dirty="0"/>
              <a:t>PRESENTATION BRIEF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2B80-18AE-293F-F401-21F17B35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3"/>
            <a:ext cx="10515600" cy="46810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Session number: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of presenter: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Institution: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Keyphrases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8649A-C1AD-D5CE-B207-DFF8F1D8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647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F6DD-3E8F-FD20-2CB8-FFE3CD7F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20" y="652105"/>
            <a:ext cx="11635273" cy="734008"/>
          </a:xfrm>
        </p:spPr>
        <p:txBody>
          <a:bodyPr>
            <a:normAutofit/>
          </a:bodyPr>
          <a:lstStyle/>
          <a:p>
            <a:r>
              <a:rPr lang="en-US" sz="4000" b="1" dirty="0"/>
              <a:t>TITLE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2B80-18AE-293F-F401-21F17B35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3"/>
            <a:ext cx="10515600" cy="468105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8649A-C1AD-D5CE-B207-DFF8F1D8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501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D181-7934-2DE6-C9E9-92742513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689175"/>
            <a:ext cx="11635273" cy="734040"/>
          </a:xfrm>
        </p:spPr>
        <p:txBody>
          <a:bodyPr>
            <a:noAutofit/>
          </a:bodyPr>
          <a:lstStyle/>
          <a:p>
            <a:r>
              <a:rPr lang="en-US" sz="4000" b="1" dirty="0"/>
              <a:t>TITLE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1739-D2E3-A2AC-9488-33FC8647C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3215"/>
            <a:ext cx="5181600" cy="47537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55E4F-DA8C-C5A9-E50F-68824B1E4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3215"/>
            <a:ext cx="5181600" cy="47537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EA799-D34C-8016-069E-80B26677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797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48DF-A73C-BAD6-0F87-171B2E7A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9738-13AE-62CD-310B-038A786C9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C40BF-F4E8-5FF3-7862-17CC7B38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886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9B66-97C6-ECAB-560D-071BDAE6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THANK YOU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3596-0C00-4E84-595B-E88B617F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812381"/>
            <a:ext cx="5677436" cy="15001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Quotes</a:t>
            </a:r>
            <a:endParaRPr lang="en-ID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B7426-4134-ED90-40FE-E68284EA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0026-51EF-4B15-A581-73C93614847A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53778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150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TITLE</vt:lpstr>
      <vt:lpstr>PRESENTATION BRIEF</vt:lpstr>
      <vt:lpstr>TITLE</vt:lpstr>
      <vt:lpstr>TITLE</vt:lpstr>
      <vt:lpstr>SECTION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Isnaeni M Hartanto</dc:creator>
  <cp:lastModifiedBy>Raymond Valiant</cp:lastModifiedBy>
  <cp:revision>8</cp:revision>
  <dcterms:created xsi:type="dcterms:W3CDTF">2023-12-02T22:26:22Z</dcterms:created>
  <dcterms:modified xsi:type="dcterms:W3CDTF">2024-05-07T11:40:32Z</dcterms:modified>
</cp:coreProperties>
</file>